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4C"/>
    <a:srgbClr val="82B450"/>
    <a:srgbClr val="003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803"/>
  </p:normalViewPr>
  <p:slideViewPr>
    <p:cSldViewPr snapToGrid="0" snapToObjects="1">
      <p:cViewPr varScale="1">
        <p:scale>
          <a:sx n="43" d="100"/>
          <a:sy n="43" d="100"/>
        </p:scale>
        <p:origin x="21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FB1699-A1D2-F340-B5BA-AACB34335F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3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F47A18-31A0-6C45-998A-BD01C2125D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5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5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9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4968ACC6-B4A3-4D4E-A912-C608F2D97128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6195335B-E0CE-154A-A196-ACD22745B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93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62E4B69-9041-3C45-8033-C37F760F3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713" y="9230580"/>
            <a:ext cx="1673529" cy="3683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DB78A19-D335-B140-B789-B657AAE8607F}"/>
              </a:ext>
            </a:extLst>
          </p:cNvPr>
          <p:cNvSpPr txBox="1"/>
          <p:nvPr/>
        </p:nvSpPr>
        <p:spPr>
          <a:xfrm>
            <a:off x="4901978" y="8922305"/>
            <a:ext cx="2611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6A2299-D7A3-A246-9F08-5BE38FCADA80}"/>
              </a:ext>
            </a:extLst>
          </p:cNvPr>
          <p:cNvSpPr txBox="1"/>
          <p:nvPr/>
        </p:nvSpPr>
        <p:spPr>
          <a:xfrm>
            <a:off x="395112" y="9303326"/>
            <a:ext cx="37280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[URL goes here]</a:t>
            </a:r>
          </a:p>
        </p:txBody>
      </p:sp>
    </p:spTree>
    <p:extLst>
      <p:ext uri="{BB962C8B-B14F-4D97-AF65-F5344CB8AC3E}">
        <p14:creationId xmlns:p14="http://schemas.microsoft.com/office/powerpoint/2010/main" val="351618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9123CF-E8F7-C549-A94A-BCF2B8E1BDA8}"/>
              </a:ext>
            </a:extLst>
          </p:cNvPr>
          <p:cNvSpPr txBox="1"/>
          <p:nvPr/>
        </p:nvSpPr>
        <p:spPr>
          <a:xfrm>
            <a:off x="4267200" y="3406230"/>
            <a:ext cx="33426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[Contact info goes here]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F604C3-AD77-C448-876E-BDFC1FD14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33" y="8834340"/>
            <a:ext cx="1673529" cy="3683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5926E8-4E94-164F-AB87-B7B1F1CAC3E4}"/>
              </a:ext>
            </a:extLst>
          </p:cNvPr>
          <p:cNvSpPr txBox="1"/>
          <p:nvPr/>
        </p:nvSpPr>
        <p:spPr>
          <a:xfrm>
            <a:off x="350298" y="8526065"/>
            <a:ext cx="2611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click and select “Change Picture” to change logo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5EC86E-55D2-1746-B0BD-030759B2D69E}"/>
              </a:ext>
            </a:extLst>
          </p:cNvPr>
          <p:cNvSpPr txBox="1"/>
          <p:nvPr/>
        </p:nvSpPr>
        <p:spPr>
          <a:xfrm>
            <a:off x="395112" y="9415086"/>
            <a:ext cx="37280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[URL goes here]</a:t>
            </a:r>
          </a:p>
        </p:txBody>
      </p:sp>
    </p:spTree>
    <p:extLst>
      <p:ext uri="{BB962C8B-B14F-4D97-AF65-F5344CB8AC3E}">
        <p14:creationId xmlns:p14="http://schemas.microsoft.com/office/powerpoint/2010/main" val="220588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38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Grycowski, Samantha</dc:creator>
  <cp:lastModifiedBy>Hayes, Margaret</cp:lastModifiedBy>
  <cp:revision>4</cp:revision>
  <dcterms:created xsi:type="dcterms:W3CDTF">2021-08-27T15:56:41Z</dcterms:created>
  <dcterms:modified xsi:type="dcterms:W3CDTF">2021-11-05T20:05:38Z</dcterms:modified>
</cp:coreProperties>
</file>